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309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8" r:id="rId50"/>
    <p:sldId id="306" r:id="rId51"/>
    <p:sldId id="307" r:id="rId52"/>
    <p:sldId id="310" r:id="rId53"/>
    <p:sldId id="311" r:id="rId54"/>
    <p:sldId id="312" r:id="rId55"/>
    <p:sldId id="3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9C9C9C"/>
    <a:srgbClr val="FBFBFB"/>
    <a:srgbClr val="FFFFFF"/>
    <a:srgbClr val="EEEEF2"/>
    <a:srgbClr val="FDFBFD"/>
    <a:srgbClr val="F9F0F3"/>
    <a:srgbClr val="080715"/>
    <a:srgbClr val="F1F0F1"/>
    <a:srgbClr val="28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2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11" r="2498" b="828"/>
          <a:stretch/>
        </p:blipFill>
        <p:spPr>
          <a:xfrm>
            <a:off x="2336800" y="903111"/>
            <a:ext cx="6784622" cy="304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466622" y="2265092"/>
            <a:ext cx="652497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8000" dirty="0">
                <a:cs typeface="B Titr" panose="00000700000000000000" pitchFamily="2" charset="-78"/>
              </a:rPr>
              <a:t>جبـر بـرداری</a:t>
            </a:r>
            <a:endParaRPr lang="en-US" sz="80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1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9091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CCC13-3EE3-02A0-4AE9-E4475329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" t="1509" b="1"/>
          <a:stretch/>
        </p:blipFill>
        <p:spPr>
          <a:xfrm>
            <a:off x="1749778" y="1151466"/>
            <a:ext cx="8258350" cy="39736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7AA7-B60B-5642-AFA2-5BBC8575120E}"/>
              </a:ext>
            </a:extLst>
          </p:cNvPr>
          <p:cNvSpPr txBox="1"/>
          <p:nvPr/>
        </p:nvSpPr>
        <p:spPr>
          <a:xfrm>
            <a:off x="5041681" y="151271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(سر)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FD42-5496-A88F-90D8-028C3BAE0BD7}"/>
              </a:ext>
            </a:extLst>
          </p:cNvPr>
          <p:cNvSpPr txBox="1"/>
          <p:nvPr/>
        </p:nvSpPr>
        <p:spPr>
          <a:xfrm>
            <a:off x="4543778" y="259762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(دم)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6EB8-DE27-ACB4-2A6B-E73D92E0B952}"/>
              </a:ext>
            </a:extLst>
          </p:cNvPr>
          <p:cNvSpPr txBox="1"/>
          <p:nvPr/>
        </p:nvSpPr>
        <p:spPr>
          <a:xfrm>
            <a:off x="8061459" y="4663490"/>
            <a:ext cx="607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7AB9C-1801-60CC-EA64-80DE748F2F32}"/>
              </a:ext>
            </a:extLst>
          </p:cNvPr>
          <p:cNvSpPr txBox="1"/>
          <p:nvPr/>
        </p:nvSpPr>
        <p:spPr>
          <a:xfrm>
            <a:off x="3483814" y="4663489"/>
            <a:ext cx="4780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389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3AFD-BAD1-948C-4A58-F53DD41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2" t="36820" r="12767" b="17095"/>
          <a:stretch/>
        </p:blipFill>
        <p:spPr>
          <a:xfrm>
            <a:off x="428978" y="4233332"/>
            <a:ext cx="3036711" cy="1920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E3D0-F7B1-BAF5-7010-DB827D45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3929" r="52192" b="26985"/>
          <a:stretch/>
        </p:blipFill>
        <p:spPr>
          <a:xfrm>
            <a:off x="428979" y="550334"/>
            <a:ext cx="3953073" cy="287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04A0-DD7E-C1BC-8243-3F9B15B0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911" r="4021"/>
          <a:stretch/>
        </p:blipFill>
        <p:spPr>
          <a:xfrm>
            <a:off x="4842934" y="237067"/>
            <a:ext cx="5678311" cy="355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C104F-5531-80E3-2D3B-BC07C5F8C0FA}"/>
              </a:ext>
            </a:extLst>
          </p:cNvPr>
          <p:cNvSpPr txBox="1"/>
          <p:nvPr/>
        </p:nvSpPr>
        <p:spPr>
          <a:xfrm>
            <a:off x="4888089" y="257813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3FE47-DE69-2E70-BD42-126B1AAEAC34}"/>
              </a:ext>
            </a:extLst>
          </p:cNvPr>
          <p:cNvSpPr txBox="1"/>
          <p:nvPr/>
        </p:nvSpPr>
        <p:spPr>
          <a:xfrm>
            <a:off x="9223021" y="2847045"/>
            <a:ext cx="12530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982A3-508B-578C-058C-BAB0438D2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4"/>
          <a:stretch/>
        </p:blipFill>
        <p:spPr>
          <a:xfrm>
            <a:off x="4456364" y="4030133"/>
            <a:ext cx="6064881" cy="263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B3DC0-B093-EF90-DB12-4548A2AFE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5" t="24177" r="71844" b="14096"/>
          <a:stretch/>
        </p:blipFill>
        <p:spPr>
          <a:xfrm>
            <a:off x="5924951" y="5495009"/>
            <a:ext cx="958235" cy="6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5B523-BCA0-0A07-9061-3BB4901C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0" t="15263" r="17194" b="8737"/>
          <a:stretch/>
        </p:blipFill>
        <p:spPr>
          <a:xfrm>
            <a:off x="8926068" y="5488913"/>
            <a:ext cx="925971" cy="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891F-B743-31A2-15FC-40D5E400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74616" y="588067"/>
            <a:ext cx="9077669" cy="284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9FFB3-3B4C-50A1-794B-69C92B4E630E}"/>
              </a:ext>
            </a:extLst>
          </p:cNvPr>
          <p:cNvSpPr txBox="1"/>
          <p:nvPr/>
        </p:nvSpPr>
        <p:spPr>
          <a:xfrm>
            <a:off x="2300707" y="2936878"/>
            <a:ext cx="478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478B8-791B-E8F7-2271-79C89EA48693}"/>
              </a:ext>
            </a:extLst>
          </p:cNvPr>
          <p:cNvSpPr txBox="1"/>
          <p:nvPr/>
        </p:nvSpPr>
        <p:spPr>
          <a:xfrm>
            <a:off x="4809520" y="2936879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9EA2-4D79-ABF7-8232-9126B2266E50}"/>
              </a:ext>
            </a:extLst>
          </p:cNvPr>
          <p:cNvSpPr txBox="1"/>
          <p:nvPr/>
        </p:nvSpPr>
        <p:spPr>
          <a:xfrm>
            <a:off x="7779062" y="2936878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(پ)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7980A-FF71-11A7-096A-93ECDF12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t="1" r="1505" b="-8589"/>
          <a:stretch/>
        </p:blipFill>
        <p:spPr>
          <a:xfrm>
            <a:off x="869244" y="4007495"/>
            <a:ext cx="7710311" cy="1998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7449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BE4FD-8567-3082-FA6C-58249945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" y="214118"/>
            <a:ext cx="5162757" cy="299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53EFA-3402-FBE4-9470-B3A79685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0" t="325" b="1425"/>
          <a:stretch/>
        </p:blipFill>
        <p:spPr>
          <a:xfrm>
            <a:off x="7349067" y="812800"/>
            <a:ext cx="3647890" cy="155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B4FA0-D1A9-9BB0-13E7-AAECDEB7B190}"/>
              </a:ext>
            </a:extLst>
          </p:cNvPr>
          <p:cNvSpPr txBox="1"/>
          <p:nvPr/>
        </p:nvSpPr>
        <p:spPr>
          <a:xfrm>
            <a:off x="7702756" y="2031615"/>
            <a:ext cx="3561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(آ)</a:t>
            </a:r>
            <a:endParaRPr lang="en-US" sz="1400" b="1" dirty="0"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52DB2-58BE-B6BA-0629-84820596774B}"/>
              </a:ext>
            </a:extLst>
          </p:cNvPr>
          <p:cNvSpPr txBox="1"/>
          <p:nvPr/>
        </p:nvSpPr>
        <p:spPr>
          <a:xfrm>
            <a:off x="9699196" y="2031230"/>
            <a:ext cx="4331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(ب)</a:t>
            </a:r>
            <a:endParaRPr lang="en-US" sz="1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2419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568F1-1157-68EC-5C7F-E10B3899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"/>
          <a:stretch/>
        </p:blipFill>
        <p:spPr>
          <a:xfrm>
            <a:off x="180917" y="151307"/>
            <a:ext cx="8646700" cy="3912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1B870-8F7D-70DB-9BDD-05856C9262D8}"/>
              </a:ext>
            </a:extLst>
          </p:cNvPr>
          <p:cNvSpPr/>
          <p:nvPr/>
        </p:nvSpPr>
        <p:spPr>
          <a:xfrm>
            <a:off x="383822" y="3533422"/>
            <a:ext cx="3781778" cy="44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B1D42-4117-D4EB-25CE-3D1A4832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3" r="58708" b="12226"/>
          <a:stretch/>
        </p:blipFill>
        <p:spPr>
          <a:xfrm>
            <a:off x="4728311" y="316088"/>
            <a:ext cx="2441866" cy="2733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5D0D-5EF3-C36F-2A81-4FD50E373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3" t="339" r="2834" b="8814"/>
          <a:stretch/>
        </p:blipFill>
        <p:spPr>
          <a:xfrm>
            <a:off x="1008624" y="126850"/>
            <a:ext cx="3443111" cy="302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E6B2-267D-68C7-F954-1A1E7077DD84}"/>
              </a:ext>
            </a:extLst>
          </p:cNvPr>
          <p:cNvSpPr/>
          <p:nvPr/>
        </p:nvSpPr>
        <p:spPr>
          <a:xfrm>
            <a:off x="1219201" y="3152273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6F338-0610-F33E-7439-574774A22148}"/>
              </a:ext>
            </a:extLst>
          </p:cNvPr>
          <p:cNvSpPr/>
          <p:nvPr/>
        </p:nvSpPr>
        <p:spPr>
          <a:xfrm>
            <a:off x="5057422" y="3129695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86363-FB36-CE49-3989-9CE547E41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9"/>
          <a:stretch/>
        </p:blipFill>
        <p:spPr>
          <a:xfrm>
            <a:off x="7808301" y="126849"/>
            <a:ext cx="3000761" cy="300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5D88A-C0B2-85E9-343D-978DBDEA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19" y="3332895"/>
            <a:ext cx="5326808" cy="3383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4F450-F35C-17F0-85EA-767455A91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" t="6825" r="-1" b="-1"/>
          <a:stretch/>
        </p:blipFill>
        <p:spPr>
          <a:xfrm>
            <a:off x="7170177" y="3310317"/>
            <a:ext cx="4627340" cy="34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4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D5A15-6551-B59A-61F2-0B303F7BB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5"/>
          <a:stretch/>
        </p:blipFill>
        <p:spPr>
          <a:xfrm>
            <a:off x="288939" y="531741"/>
            <a:ext cx="4601916" cy="2957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2764D-656B-82D7-B6EA-E97F6B2B1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4"/>
          <a:stretch/>
        </p:blipFill>
        <p:spPr>
          <a:xfrm>
            <a:off x="5076050" y="471232"/>
            <a:ext cx="6975037" cy="341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4FF46-6370-9384-80A1-DC1D13D9D51E}"/>
              </a:ext>
            </a:extLst>
          </p:cNvPr>
          <p:cNvSpPr txBox="1"/>
          <p:nvPr/>
        </p:nvSpPr>
        <p:spPr>
          <a:xfrm>
            <a:off x="6394875" y="3489509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52598-D0F4-393B-7E02-06A8E8BC0A74}"/>
              </a:ext>
            </a:extLst>
          </p:cNvPr>
          <p:cNvSpPr txBox="1"/>
          <p:nvPr/>
        </p:nvSpPr>
        <p:spPr>
          <a:xfrm>
            <a:off x="9822911" y="3489509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5477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96CE9-E72D-5C9C-981C-7C65103513B2}"/>
              </a:ext>
            </a:extLst>
          </p:cNvPr>
          <p:cNvSpPr/>
          <p:nvPr/>
        </p:nvSpPr>
        <p:spPr>
          <a:xfrm>
            <a:off x="299720" y="1752600"/>
            <a:ext cx="7137400" cy="133096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8913"/>
          <a:stretch/>
        </p:blipFill>
        <p:spPr>
          <a:xfrm>
            <a:off x="289560" y="1635760"/>
            <a:ext cx="5315938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9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89560" y="3616960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35470-7276-276F-D599-6E8C75E2E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" t="11700" r="1551" b="8307"/>
          <a:stretch/>
        </p:blipFill>
        <p:spPr>
          <a:xfrm>
            <a:off x="299720" y="629919"/>
            <a:ext cx="7228840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E49D-82D7-1B8B-8DCC-6B860A65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" t="7213" r="78394" b="82868"/>
          <a:stretch/>
        </p:blipFill>
        <p:spPr>
          <a:xfrm>
            <a:off x="289560" y="614680"/>
            <a:ext cx="2413000" cy="59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289560" y="121412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9720" y="1231899"/>
            <a:ext cx="5315938" cy="157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09E4E-6A04-83D8-0532-C1445064B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857" y="3680396"/>
            <a:ext cx="3601084" cy="20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8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431801" y="145796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4640" y="2966718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5CAE4-E563-97D2-CB53-BC280ABB7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5" t="2126" r="13133" b="41052"/>
          <a:stretch/>
        </p:blipFill>
        <p:spPr>
          <a:xfrm>
            <a:off x="294640" y="629919"/>
            <a:ext cx="6065520" cy="23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11" r="2498" b="828"/>
          <a:stretch/>
        </p:blipFill>
        <p:spPr>
          <a:xfrm>
            <a:off x="2336800" y="903111"/>
            <a:ext cx="6784622" cy="304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477911" y="2276381"/>
            <a:ext cx="65024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8000" dirty="0">
                <a:cs typeface="B Titr" panose="00000700000000000000" pitchFamily="2" charset="-78"/>
              </a:rPr>
              <a:t>جبـر مـاتریسی</a:t>
            </a:r>
            <a:endParaRPr lang="en-US" sz="80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2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19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84B791-3D72-E2F2-2863-0E189774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" t="563" r="-87" b="9741"/>
          <a:stretch/>
        </p:blipFill>
        <p:spPr>
          <a:xfrm>
            <a:off x="286068" y="170405"/>
            <a:ext cx="11284710" cy="5413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309944" y="5422952"/>
            <a:ext cx="3982720" cy="1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0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ABE24-6C2B-61FC-DCE6-E0518E40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335055"/>
            <a:ext cx="3773410" cy="32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21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11" r="2498" b="828"/>
          <a:stretch/>
        </p:blipFill>
        <p:spPr>
          <a:xfrm>
            <a:off x="2336800" y="903111"/>
            <a:ext cx="6784622" cy="304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666997" y="2231225"/>
            <a:ext cx="613551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fa-IR" sz="8000" dirty="0">
                <a:cs typeface="B Titr" panose="00000700000000000000" pitchFamily="2" charset="-78"/>
              </a:rPr>
              <a:t>تبــدیــلات</a:t>
            </a:r>
            <a:endParaRPr lang="en-US" sz="80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3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8557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D17EF-16E2-3344-7D68-C92204C9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3" y="272952"/>
            <a:ext cx="4326696" cy="3269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00CBA-9733-1CAB-3199-20D8A812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45" y="302183"/>
            <a:ext cx="7160247" cy="3395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D5D29-AA33-A97E-67DB-F8A16F2BC0E5}"/>
              </a:ext>
            </a:extLst>
          </p:cNvPr>
          <p:cNvSpPr txBox="1"/>
          <p:nvPr/>
        </p:nvSpPr>
        <p:spPr>
          <a:xfrm>
            <a:off x="7710311" y="99342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مقیاس بندی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1443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874EC0-1C79-6127-9ED4-4111EFC7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216198"/>
            <a:ext cx="6302145" cy="41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92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29C06F-A4BB-D3E4-03F1-BE861E3A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" y="426966"/>
            <a:ext cx="8542760" cy="4107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60A1D5-0748-D314-D72A-215162FB6700}"/>
              </a:ext>
            </a:extLst>
          </p:cNvPr>
          <p:cNvSpPr txBox="1"/>
          <p:nvPr/>
        </p:nvSpPr>
        <p:spPr>
          <a:xfrm>
            <a:off x="4064000" y="1196622"/>
            <a:ext cx="109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دوران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FDBA9-FF08-8528-980A-B73F4FC1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2" y="4716416"/>
            <a:ext cx="3673158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</TotalTime>
  <Words>100</Words>
  <Application>Microsoft Office PowerPoint</Application>
  <PresentationFormat>Widescreen</PresentationFormat>
  <Paragraphs>42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43</cp:revision>
  <dcterms:created xsi:type="dcterms:W3CDTF">2023-07-26T07:29:03Z</dcterms:created>
  <dcterms:modified xsi:type="dcterms:W3CDTF">2023-08-26T09:17:19Z</dcterms:modified>
</cp:coreProperties>
</file>